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4"/>
  </p:sldMasterIdLst>
  <p:handoutMasterIdLst>
    <p:handoutMasterId r:id="rId12"/>
  </p:handoutMasterIdLst>
  <p:sldIdLst>
    <p:sldId id="295" r:id="rId5"/>
    <p:sldId id="296" r:id="rId6"/>
    <p:sldId id="297" r:id="rId7"/>
    <p:sldId id="298" r:id="rId8"/>
    <p:sldId id="299" r:id="rId9"/>
    <p:sldId id="300" r:id="rId10"/>
    <p:sldId id="301" r:id="rId11"/>
  </p:sldIdLst>
  <p:sldSz cx="10691813" cy="15119350"/>
  <p:notesSz cx="6858000" cy="9144000"/>
  <p:defaultTextStyle>
    <a:defPPr>
      <a:defRPr lang="en-US"/>
    </a:defPPr>
    <a:lvl1pPr marL="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3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6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7901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2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65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58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51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44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2D9078-AA92-1248-ADAD-B642519AA6CB}" v="9" dt="2021-01-08T13:15:56.077"/>
    <p1510:client id="{D912401E-A7F2-5447-8543-C792478A9B33}" v="3" dt="2021-01-08T14:02:01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2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822D9078-AA92-1248-ADAD-B642519AA6CB}"/>
    <pc:docChg chg="undo custSel addSld delSld modMainMaster">
      <pc:chgData name="Matthew Curtis" userId="84429868-f237-4f5b-874a-7f2099f8a3f1" providerId="ADAL" clId="{822D9078-AA92-1248-ADAD-B642519AA6CB}" dt="2021-01-08T13:16:21.113" v="29" actId="2696"/>
      <pc:docMkLst>
        <pc:docMk/>
      </pc:docMkLst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419690257" sldId="281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897128097" sldId="282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2029071569" sldId="283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74484517" sldId="284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10961202" sldId="285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395083228" sldId="286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742572055" sldId="287"/>
        </pc:sldMkLst>
      </pc:sldChg>
      <pc:sldChg chg="new">
        <pc:chgData name="Matthew Curtis" userId="84429868-f237-4f5b-874a-7f2099f8a3f1" providerId="ADAL" clId="{822D9078-AA92-1248-ADAD-B642519AA6CB}" dt="2021-01-08T13:16:07.167" v="22" actId="680"/>
        <pc:sldMkLst>
          <pc:docMk/>
          <pc:sldMk cId="653612752" sldId="288"/>
        </pc:sldMkLst>
      </pc:sldChg>
      <pc:sldChg chg="new">
        <pc:chgData name="Matthew Curtis" userId="84429868-f237-4f5b-874a-7f2099f8a3f1" providerId="ADAL" clId="{822D9078-AA92-1248-ADAD-B642519AA6CB}" dt="2021-01-08T13:16:08.462" v="23" actId="680"/>
        <pc:sldMkLst>
          <pc:docMk/>
          <pc:sldMk cId="1932426738" sldId="289"/>
        </pc:sldMkLst>
      </pc:sldChg>
      <pc:sldChg chg="new">
        <pc:chgData name="Matthew Curtis" userId="84429868-f237-4f5b-874a-7f2099f8a3f1" providerId="ADAL" clId="{822D9078-AA92-1248-ADAD-B642519AA6CB}" dt="2021-01-08T13:16:09.618" v="24" actId="680"/>
        <pc:sldMkLst>
          <pc:docMk/>
          <pc:sldMk cId="2443425811" sldId="290"/>
        </pc:sldMkLst>
      </pc:sldChg>
      <pc:sldChg chg="new">
        <pc:chgData name="Matthew Curtis" userId="84429868-f237-4f5b-874a-7f2099f8a3f1" providerId="ADAL" clId="{822D9078-AA92-1248-ADAD-B642519AA6CB}" dt="2021-01-08T13:16:12.082" v="25" actId="680"/>
        <pc:sldMkLst>
          <pc:docMk/>
          <pc:sldMk cId="872597737" sldId="291"/>
        </pc:sldMkLst>
      </pc:sldChg>
      <pc:sldChg chg="new">
        <pc:chgData name="Matthew Curtis" userId="84429868-f237-4f5b-874a-7f2099f8a3f1" providerId="ADAL" clId="{822D9078-AA92-1248-ADAD-B642519AA6CB}" dt="2021-01-08T13:16:14.029" v="26" actId="680"/>
        <pc:sldMkLst>
          <pc:docMk/>
          <pc:sldMk cId="2143944160" sldId="292"/>
        </pc:sldMkLst>
      </pc:sldChg>
      <pc:sldChg chg="new">
        <pc:chgData name="Matthew Curtis" userId="84429868-f237-4f5b-874a-7f2099f8a3f1" providerId="ADAL" clId="{822D9078-AA92-1248-ADAD-B642519AA6CB}" dt="2021-01-08T13:16:15.584" v="27" actId="680"/>
        <pc:sldMkLst>
          <pc:docMk/>
          <pc:sldMk cId="2456780042" sldId="293"/>
        </pc:sldMkLst>
      </pc:sldChg>
      <pc:sldChg chg="new">
        <pc:chgData name="Matthew Curtis" userId="84429868-f237-4f5b-874a-7f2099f8a3f1" providerId="ADAL" clId="{822D9078-AA92-1248-ADAD-B642519AA6CB}" dt="2021-01-08T13:16:17.191" v="28" actId="680"/>
        <pc:sldMkLst>
          <pc:docMk/>
          <pc:sldMk cId="806689070" sldId="294"/>
        </pc:sldMkLst>
      </pc:sldChg>
      <pc:sldMasterChg chg="setBg modSldLayout">
        <pc:chgData name="Matthew Curtis" userId="84429868-f237-4f5b-874a-7f2099f8a3f1" providerId="ADAL" clId="{822D9078-AA92-1248-ADAD-B642519AA6CB}" dt="2021-01-08T13:15:56.077" v="21"/>
        <pc:sldMasterMkLst>
          <pc:docMk/>
          <pc:sldMasterMk cId="4076012620" sldId="2147483721"/>
        </pc:sldMasterMkLst>
        <pc:sldLayoutChg chg="modSp mod setBg">
          <pc:chgData name="Matthew Curtis" userId="84429868-f237-4f5b-874a-7f2099f8a3f1" providerId="ADAL" clId="{822D9078-AA92-1248-ADAD-B642519AA6CB}" dt="2021-01-08T13:15:34.822" v="9" actId="1076"/>
          <pc:sldLayoutMkLst>
            <pc:docMk/>
            <pc:sldMasterMk cId="4076012620" sldId="2147483721"/>
            <pc:sldLayoutMk cId="4261172990" sldId="2147483733"/>
          </pc:sldLayoutMkLst>
          <pc:spChg chg="mod">
            <ac:chgData name="Matthew Curtis" userId="84429868-f237-4f5b-874a-7f2099f8a3f1" providerId="ADAL" clId="{822D9078-AA92-1248-ADAD-B642519AA6CB}" dt="2021-01-08T13:15:34.822" v="9" actId="1076"/>
            <ac:spMkLst>
              <pc:docMk/>
              <pc:sldMasterMk cId="4076012620" sldId="2147483721"/>
              <pc:sldLayoutMk cId="4261172990" sldId="2147483733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38.812" v="11"/>
          <pc:sldLayoutMkLst>
            <pc:docMk/>
            <pc:sldMasterMk cId="4076012620" sldId="2147483721"/>
            <pc:sldLayoutMk cId="2538274729" sldId="2147483734"/>
          </pc:sldLayoutMkLst>
          <pc:spChg chg="add mod">
            <ac:chgData name="Matthew Curtis" userId="84429868-f237-4f5b-874a-7f2099f8a3f1" providerId="ADAL" clId="{822D9078-AA92-1248-ADAD-B642519AA6CB}" dt="2021-01-08T13:15:38.812" v="11"/>
            <ac:spMkLst>
              <pc:docMk/>
              <pc:sldMasterMk cId="4076012620" sldId="2147483721"/>
              <pc:sldLayoutMk cId="2538274729" sldId="2147483734"/>
              <ac:spMk id="5" creationId="{4A80A940-9BC7-C14E-A069-43F238667366}"/>
            </ac:spMkLst>
          </pc:spChg>
          <pc:spChg chg="del">
            <ac:chgData name="Matthew Curtis" userId="84429868-f237-4f5b-874a-7f2099f8a3f1" providerId="ADAL" clId="{822D9078-AA92-1248-ADAD-B642519AA6CB}" dt="2021-01-08T13:15:38.329" v="10" actId="478"/>
            <ac:spMkLst>
              <pc:docMk/>
              <pc:sldMasterMk cId="4076012620" sldId="2147483721"/>
              <pc:sldLayoutMk cId="2538274729" sldId="2147483734"/>
              <ac:spMk id="6" creationId="{9C849ED9-78DE-754D-BE90-63BC1ECE4AB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1.858" v="13"/>
          <pc:sldLayoutMkLst>
            <pc:docMk/>
            <pc:sldMasterMk cId="4076012620" sldId="2147483721"/>
            <pc:sldLayoutMk cId="3821366983" sldId="2147483735"/>
          </pc:sldLayoutMkLst>
          <pc:spChg chg="add mod">
            <ac:chgData name="Matthew Curtis" userId="84429868-f237-4f5b-874a-7f2099f8a3f1" providerId="ADAL" clId="{822D9078-AA92-1248-ADAD-B642519AA6CB}" dt="2021-01-08T13:15:41.858" v="13"/>
            <ac:spMkLst>
              <pc:docMk/>
              <pc:sldMasterMk cId="4076012620" sldId="2147483721"/>
              <pc:sldLayoutMk cId="3821366983" sldId="2147483735"/>
              <ac:spMk id="5" creationId="{CF0D6960-319F-764E-914C-32FB4121BA1C}"/>
            </ac:spMkLst>
          </pc:spChg>
          <pc:spChg chg="del">
            <ac:chgData name="Matthew Curtis" userId="84429868-f237-4f5b-874a-7f2099f8a3f1" providerId="ADAL" clId="{822D9078-AA92-1248-ADAD-B642519AA6CB}" dt="2021-01-08T13:15:41.479" v="12" actId="478"/>
            <ac:spMkLst>
              <pc:docMk/>
              <pc:sldMasterMk cId="4076012620" sldId="2147483721"/>
              <pc:sldLayoutMk cId="3821366983" sldId="2147483735"/>
              <ac:spMk id="6" creationId="{C0624BDD-AD9A-E941-928A-2DDF7D9E55F3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4.861" v="15"/>
          <pc:sldLayoutMkLst>
            <pc:docMk/>
            <pc:sldMasterMk cId="4076012620" sldId="2147483721"/>
            <pc:sldLayoutMk cId="4175125931" sldId="2147483736"/>
          </pc:sldLayoutMkLst>
          <pc:spChg chg="add mod">
            <ac:chgData name="Matthew Curtis" userId="84429868-f237-4f5b-874a-7f2099f8a3f1" providerId="ADAL" clId="{822D9078-AA92-1248-ADAD-B642519AA6CB}" dt="2021-01-08T13:15:44.861" v="15"/>
            <ac:spMkLst>
              <pc:docMk/>
              <pc:sldMasterMk cId="4076012620" sldId="2147483721"/>
              <pc:sldLayoutMk cId="4175125931" sldId="2147483736"/>
              <ac:spMk id="5" creationId="{EDCE09D2-4BBB-A447-B961-C38E04B5156E}"/>
            </ac:spMkLst>
          </pc:spChg>
          <pc:spChg chg="del">
            <ac:chgData name="Matthew Curtis" userId="84429868-f237-4f5b-874a-7f2099f8a3f1" providerId="ADAL" clId="{822D9078-AA92-1248-ADAD-B642519AA6CB}" dt="2021-01-08T13:15:44.471" v="14" actId="478"/>
            <ac:spMkLst>
              <pc:docMk/>
              <pc:sldMasterMk cId="4076012620" sldId="2147483721"/>
              <pc:sldLayoutMk cId="4175125931" sldId="2147483736"/>
              <ac:spMk id="6" creationId="{62FFD05D-8BAC-B54E-88E4-FA5D51D0001D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8.428" v="17"/>
          <pc:sldLayoutMkLst>
            <pc:docMk/>
            <pc:sldMasterMk cId="4076012620" sldId="2147483721"/>
            <pc:sldLayoutMk cId="3594574126" sldId="2147483737"/>
          </pc:sldLayoutMkLst>
          <pc:spChg chg="add mod">
            <ac:chgData name="Matthew Curtis" userId="84429868-f237-4f5b-874a-7f2099f8a3f1" providerId="ADAL" clId="{822D9078-AA92-1248-ADAD-B642519AA6CB}" dt="2021-01-08T13:15:48.428" v="17"/>
            <ac:spMkLst>
              <pc:docMk/>
              <pc:sldMasterMk cId="4076012620" sldId="2147483721"/>
              <pc:sldLayoutMk cId="3594574126" sldId="2147483737"/>
              <ac:spMk id="5" creationId="{CAAC4A14-6425-6A4E-9463-3B0CD70359E8}"/>
            </ac:spMkLst>
          </pc:spChg>
          <pc:spChg chg="del">
            <ac:chgData name="Matthew Curtis" userId="84429868-f237-4f5b-874a-7f2099f8a3f1" providerId="ADAL" clId="{822D9078-AA92-1248-ADAD-B642519AA6CB}" dt="2021-01-08T13:15:47.992" v="16" actId="478"/>
            <ac:spMkLst>
              <pc:docMk/>
              <pc:sldMasterMk cId="4076012620" sldId="2147483721"/>
              <pc:sldLayoutMk cId="3594574126" sldId="2147483737"/>
              <ac:spMk id="6" creationId="{762ABAF9-ADC7-264D-BAAC-4EF58076C301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1.825" v="19"/>
          <pc:sldLayoutMkLst>
            <pc:docMk/>
            <pc:sldMasterMk cId="4076012620" sldId="2147483721"/>
            <pc:sldLayoutMk cId="1634310762" sldId="2147483738"/>
          </pc:sldLayoutMkLst>
          <pc:spChg chg="del">
            <ac:chgData name="Matthew Curtis" userId="84429868-f237-4f5b-874a-7f2099f8a3f1" providerId="ADAL" clId="{822D9078-AA92-1248-ADAD-B642519AA6CB}" dt="2021-01-08T13:15:51.356" v="18" actId="478"/>
            <ac:spMkLst>
              <pc:docMk/>
              <pc:sldMasterMk cId="4076012620" sldId="2147483721"/>
              <pc:sldLayoutMk cId="1634310762" sldId="2147483738"/>
              <ac:spMk id="5" creationId="{713BEAF9-09D0-0849-A86F-2A9566BFDA9C}"/>
            </ac:spMkLst>
          </pc:spChg>
          <pc:spChg chg="add mod">
            <ac:chgData name="Matthew Curtis" userId="84429868-f237-4f5b-874a-7f2099f8a3f1" providerId="ADAL" clId="{822D9078-AA92-1248-ADAD-B642519AA6CB}" dt="2021-01-08T13:15:51.825" v="19"/>
            <ac:spMkLst>
              <pc:docMk/>
              <pc:sldMasterMk cId="4076012620" sldId="2147483721"/>
              <pc:sldLayoutMk cId="1634310762" sldId="2147483738"/>
              <ac:spMk id="7" creationId="{B84623C8-DC22-824E-BD42-37E93594AC6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6.077" v="21"/>
          <pc:sldLayoutMkLst>
            <pc:docMk/>
            <pc:sldMasterMk cId="4076012620" sldId="2147483721"/>
            <pc:sldLayoutMk cId="4146126592" sldId="2147483739"/>
          </pc:sldLayoutMkLst>
          <pc:spChg chg="add mod">
            <ac:chgData name="Matthew Curtis" userId="84429868-f237-4f5b-874a-7f2099f8a3f1" providerId="ADAL" clId="{822D9078-AA92-1248-ADAD-B642519AA6CB}" dt="2021-01-08T13:15:56.077" v="21"/>
            <ac:spMkLst>
              <pc:docMk/>
              <pc:sldMasterMk cId="4076012620" sldId="2147483721"/>
              <pc:sldLayoutMk cId="4146126592" sldId="2147483739"/>
              <ac:spMk id="4" creationId="{497C1BC8-106C-2E45-985A-D2F196041C7F}"/>
            </ac:spMkLst>
          </pc:spChg>
          <pc:spChg chg="del">
            <ac:chgData name="Matthew Curtis" userId="84429868-f237-4f5b-874a-7f2099f8a3f1" providerId="ADAL" clId="{822D9078-AA92-1248-ADAD-B642519AA6CB}" dt="2021-01-08T13:15:55.777" v="20" actId="478"/>
            <ac:spMkLst>
              <pc:docMk/>
              <pc:sldMasterMk cId="4076012620" sldId="2147483721"/>
              <pc:sldLayoutMk cId="4146126592" sldId="2147483739"/>
              <ac:spMk id="5" creationId="{713BEAF9-09D0-0849-A86F-2A9566BFDA9C}"/>
            </ac:spMkLst>
          </pc:spChg>
        </pc:sldLayoutChg>
      </pc:sldMasterChg>
    </pc:docChg>
  </pc:docChgLst>
  <pc:docChgLst>
    <pc:chgData name="Matthew Curtis" userId="84429868-f237-4f5b-874a-7f2099f8a3f1" providerId="ADAL" clId="{D912401E-A7F2-5447-8543-C792478A9B33}"/>
    <pc:docChg chg="modMainMaster">
      <pc:chgData name="Matthew Curtis" userId="84429868-f237-4f5b-874a-7f2099f8a3f1" providerId="ADAL" clId="{D912401E-A7F2-5447-8543-C792478A9B33}" dt="2021-01-08T14:02:01.919" v="2"/>
      <pc:docMkLst>
        <pc:docMk/>
      </pc:docMkLst>
      <pc:sldMasterChg chg="setBg modSldLayout">
        <pc:chgData name="Matthew Curtis" userId="84429868-f237-4f5b-874a-7f2099f8a3f1" providerId="ADAL" clId="{D912401E-A7F2-5447-8543-C792478A9B33}" dt="2021-01-08T14:02:01.919" v="2"/>
        <pc:sldMasterMkLst>
          <pc:docMk/>
          <pc:sldMasterMk cId="4076012620" sldId="2147483721"/>
        </pc:sldMasterMkLst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261172990" sldId="2147483733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2538274729" sldId="2147483734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821366983" sldId="2147483735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75125931" sldId="2147483736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594574126" sldId="2147483737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1634310762" sldId="2147483738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46126592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6117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4BAF13-7E01-F048-87B2-F43E1BFFEE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77D4F5C-EA50-2A48-B3FD-A8244F9BCA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38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C58E673-5077-2E48-B772-2935443726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188F574-3335-D74F-BFF5-F3F923DE60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2136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402EEBC-BB15-8D40-B4FB-D6A189B455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EF2D3ED-43EF-094A-8C7D-F9A9A75BFB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7512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4E27415-F8CD-494E-8DE1-735CED2B8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EEC2A9C-98B8-664A-B84D-CFD4FF4B02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59457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8965" y="6479851"/>
            <a:ext cx="6513883" cy="65491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F292706-5007-AE40-BF6B-CD22030E1F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3023D723-89DB-8B4A-B490-BD181F3AC3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63431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6308F7E-3B87-C547-96CE-0DC412A56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A894207D-E4E4-C841-A03E-4529DABCEE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4612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1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5B534-D669-DE40-B82A-310D4DE777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FCB4F-D015-5848-B64B-8AB036E3EC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9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528C-1419-4940-96B5-1454F37910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8187E-6452-EC4F-8B86-34EACE171D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87D81-728E-DF45-B0A3-BDFE3FAC7D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819F0-E5BC-4D4D-B85F-17D77B4693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4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AB34E-154A-174E-8D0D-4AACCE663A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27A52-348E-9245-BA45-2C9C7732DF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5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7987-2F25-784D-8AC2-AE5EA48710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76545-B4CF-014C-96DF-A22267646F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B6CD4-144E-4F4E-BFE9-BA9053C48B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14106-B33F-6A43-B039-A5159CD5D0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8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3799C-26E2-EE47-A9D2-E07722BE2D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2E124-5B49-FA45-ACC8-194DBC5A71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15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D1D68B6C-72CA-4F13-B820-321D4F8E14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09454A-554A-4C27-A3B6-5C599EF2AD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9224961-C640-49BE-9ED3-A972D3D20087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39</cp:revision>
  <dcterms:created xsi:type="dcterms:W3CDTF">2020-01-21T15:23:38Z</dcterms:created>
  <dcterms:modified xsi:type="dcterms:W3CDTF">2021-01-27T11:25:12Z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